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Nunito Semi Bold" panose="020B0604020202020204" charset="0"/>
      <p:regular r:id="rId18"/>
    </p:embeddedFont>
    <p:embeddedFont>
      <p:font typeface="PT Sans" panose="020B0503020203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89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dhna-shukla" TargetMode="External"/><Relationship Id="rId2" Type="http://schemas.openxmlformats.org/officeDocument/2006/relationships/hyperlink" Target="https://olympus.greatlearning.in/profile/sadhna-shukl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huklasadhna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Shopper Spectrum: Customer Segmentation &amp; Product Recommendation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Capstone Project in Data Science &amp; AI by Sadhna Shukla. This project transforms raw retail data into meaningful customer insights and product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509"/>
            <a:ext cx="66205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Results &amp; Outcomes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052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2467451"/>
            <a:ext cx="37068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Customer Groups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2962989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segmented customers for targeted strategies.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205276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033" y="2467451"/>
            <a:ext cx="34226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Functioning Recommender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2962989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a robust product recommendation system.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2305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9899" y="44927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Web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99899" y="4988243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 integrated into a clean Streamlit application.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230529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7033" y="4492704"/>
            <a:ext cx="28847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Ready for Deployment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7033" y="4988243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is prepared for business use and further development.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96697" y="655486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"Transforming raw retail data into meaningful customer insights and recommendations."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6285667"/>
            <a:ext cx="30480" cy="921425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C1E890-7A22-2192-7E80-52948BE7A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4" y="712349"/>
            <a:ext cx="14630400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🧑‍💼 About Me –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Sadhna Shukla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🎓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Aspiring Data Scientist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with hands-on experience in real-world analytics &amp; ML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🔍 Passionate about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data-driven decision making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customer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🛠️ Skilled in Python, Pandas, NumPy, Scikit-learn, SQL, Power BI, Tableau,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Streamlit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📊 Completed multiple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end-to-end capstone projects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in segmentation, prediction, and recommendation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🌱 Fast learner with strong foundation in statistics, ML, and business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🧠 Building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well-rounded portfolio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of 11+ projects in data analytics and machine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🗂️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Portfolio: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chemeClr val="bg2"/>
                </a:solidFill>
                <a:hlinkClick r:id="rId2"/>
              </a:rPr>
              <a:t>https://olympus.greatlearning.in/profile/sadhna-shukla</a:t>
            </a:r>
            <a:endParaRPr lang="en-IN" b="1" dirty="0">
              <a:solidFill>
                <a:schemeClr val="bg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b="1" dirty="0">
              <a:solidFill>
                <a:schemeClr val="bg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🌐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LinkedIn: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linkedin.com/in/sadhna-shukla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📧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Email: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hlinkClick r:id="rId4"/>
              </a:rPr>
              <a:t>shuklasadhna@gmail.com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</a:rPr>
              <a:t> 	 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“Transforming data into decisions — one project at a time.”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3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89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20716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790236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4419124"/>
            <a:ext cx="3612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Behavior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49146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e-commerce customer purchasing patterns.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820716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3790236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4419124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49146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 customers using RFM analysis and K-Means clustering.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3820716"/>
            <a:ext cx="4158853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3790236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346174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36412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4419124"/>
            <a:ext cx="3314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4914662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 similar products via Item-based Collaborative Filtering.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585"/>
            <a:ext cx="63317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&amp;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32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Online Retail Dataset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9088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InvoiceNo, StockCode, Description, Quantity, InvoiceDate, UnitPrice, CustomerID, Country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940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Size: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~500K transactions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5032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14761" y="562415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missing CustomerIDs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4761" y="609088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Filtered for positive quantities and prices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14761" y="6557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Converted InvoiceDate to datetime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14761" y="70243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RFM features (Recency, Frequency, Monetary)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8038"/>
            <a:ext cx="8398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30805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Top-Selling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23955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products with the highest sales volume.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630805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528417"/>
            <a:ext cx="31825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Revenue Trends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4023955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Analyzed revenue fluctuations over time.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00538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903000"/>
            <a:ext cx="29706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Most Active Customers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39853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customers with frequent engagement.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50053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Sales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39853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Mapped sales distribution across different countries.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RFM Customer Segmentation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RFM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Recency: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Days since last purchase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Frequency: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Total number of purchases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Monetary: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Total spend per customer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3547705"/>
            <a:ext cx="34384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Clustering &amp; Interpretation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Scaled features with StandardScaler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K-Means clustering (k=4)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Segments: Loyal, New, At-risk, Occasional Buyers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466"/>
            <a:ext cx="86762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 System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93456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Technique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48581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Item-based Collaborative Filtering.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02" y="4793456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Similarity Matrix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317" y="648581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using cosine similarity.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79" y="4793456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&amp; Output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85811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name input, top 5 similar products output.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70317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Files &amp;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Files (Pickle)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kmeans_model.pkl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scaler.pkl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segment_map.pkl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item_similarity_matrix.pkl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description_to_stockcode.pkl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Pandas, NumPy, Scikit-learn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Matplotlib, Seaborn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 Interface: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Streamlit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Deployment Prep: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Pickle, Streamlit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Notebook: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Jupyter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06942"/>
            <a:ext cx="73313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 Web App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69932"/>
            <a:ext cx="6357818" cy="1944767"/>
          </a:xfrm>
          <a:prstGeom prst="roundRect">
            <a:avLst>
              <a:gd name="adj" fmla="val 75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5169932"/>
            <a:ext cx="121920" cy="1944767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5439728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935266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R, F, M values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98959" y="6461879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Predicted Customer Segment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5169932"/>
            <a:ext cx="6357818" cy="1944767"/>
          </a:xfrm>
          <a:prstGeom prst="roundRect">
            <a:avLst>
              <a:gd name="adj" fmla="val 75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04378" y="5169932"/>
            <a:ext cx="121920" cy="194476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Text 8"/>
          <p:cNvSpPr/>
          <p:nvPr/>
        </p:nvSpPr>
        <p:spPr>
          <a:xfrm>
            <a:off x="7796093" y="5439728"/>
            <a:ext cx="3314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Recommendation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96093" y="5935266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Product name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796093" y="6461879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Top 5 recommended items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57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File Structure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68548"/>
            <a:ext cx="12954952" cy="3423047"/>
          </a:xfrm>
          <a:prstGeom prst="roundRect">
            <a:avLst>
              <a:gd name="adj" fmla="val 10490"/>
            </a:avLst>
          </a:prstGeom>
          <a:solidFill>
            <a:srgbClr val="0D0D3B"/>
          </a:solidFill>
          <a:ln/>
        </p:spPr>
      </p:sp>
      <p:sp>
        <p:nvSpPr>
          <p:cNvPr id="4" name="Shape 2"/>
          <p:cNvSpPr/>
          <p:nvPr/>
        </p:nvSpPr>
        <p:spPr>
          <a:xfrm>
            <a:off x="825818" y="2668548"/>
            <a:ext cx="12978765" cy="3423047"/>
          </a:xfrm>
          <a:prstGeom prst="roundRect">
            <a:avLst>
              <a:gd name="adj" fmla="val 1049"/>
            </a:avLst>
          </a:prstGeom>
          <a:solidFill>
            <a:srgbClr val="0D0D3B"/>
          </a:solidFill>
          <a:ln/>
        </p:spPr>
      </p:sp>
      <p:sp>
        <p:nvSpPr>
          <p:cNvPr id="5" name="Text 3"/>
          <p:cNvSpPr/>
          <p:nvPr/>
        </p:nvSpPr>
        <p:spPr>
          <a:xfrm>
            <a:off x="1065133" y="2847975"/>
            <a:ext cx="12500134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Shopper Spectrum/├── app.py├── Shopper_Spectrum_Complete_Analysis.ipynb├── recommendation.py / segmentation.py├── *.pkl (5 model/data files)├── requirements.txt└── README.md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3607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well-organized file structure ensures easy navigation and deployment of the project.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608</Words>
  <Application>Microsoft Office PowerPoint</Application>
  <PresentationFormat>Custom</PresentationFormat>
  <Paragraphs>111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Consolas</vt:lpstr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sadhna shukla</cp:lastModifiedBy>
  <cp:revision>3</cp:revision>
  <dcterms:created xsi:type="dcterms:W3CDTF">2025-08-02T18:49:26Z</dcterms:created>
  <dcterms:modified xsi:type="dcterms:W3CDTF">2025-08-02T19:06:45Z</dcterms:modified>
</cp:coreProperties>
</file>